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1" r:id="rId4"/>
    <p:sldId id="257" r:id="rId5"/>
    <p:sldId id="276" r:id="rId6"/>
    <p:sldId id="273" r:id="rId7"/>
    <p:sldId id="262" r:id="rId8"/>
    <p:sldId id="267" r:id="rId9"/>
    <p:sldId id="266" r:id="rId10"/>
    <p:sldId id="269" r:id="rId11"/>
    <p:sldId id="260" r:id="rId12"/>
    <p:sldId id="259" r:id="rId13"/>
    <p:sldId id="263" r:id="rId14"/>
    <p:sldId id="274" r:id="rId15"/>
    <p:sldId id="275" r:id="rId16"/>
    <p:sldId id="264" r:id="rId17"/>
    <p:sldId id="265" r:id="rId18"/>
    <p:sldId id="270" r:id="rId19"/>
    <p:sldId id="272" r:id="rId20"/>
    <p:sldId id="277" r:id="rId21"/>
    <p:sldId id="278" r:id="rId22"/>
    <p:sldId id="26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  <a:p>
            <a:r>
              <a:rPr lang="da-DK" dirty="0"/>
              <a:t>Flutter fokus på ui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  <a:p>
            <a:r>
              <a:rPr lang="da-DK" dirty="0" err="1"/>
              <a:t>Mapster</a:t>
            </a:r>
            <a:r>
              <a:rPr lang="da-DK" dirty="0"/>
              <a:t>, </a:t>
            </a:r>
            <a:r>
              <a:rPr lang="da-DK" dirty="0" err="1"/>
              <a:t>cqs</a:t>
            </a:r>
            <a:endParaRPr lang="da-DK" dirty="0"/>
          </a:p>
          <a:p>
            <a:r>
              <a:rPr lang="da-DK" dirty="0" err="1"/>
              <a:t>Ddd</a:t>
            </a:r>
            <a:r>
              <a:rPr lang="da-DK" dirty="0"/>
              <a:t>, domain and </a:t>
            </a:r>
            <a:r>
              <a:rPr lang="da-DK" dirty="0" err="1"/>
              <a:t>bounded</a:t>
            </a:r>
            <a:r>
              <a:rPr lang="da-DK" dirty="0"/>
              <a:t> </a:t>
            </a:r>
            <a:r>
              <a:rPr lang="da-DK" dirty="0" err="1"/>
              <a:t>contextsm</a:t>
            </a:r>
            <a:r>
              <a:rPr lang="da-DK" dirty="0"/>
              <a:t> eksperter, </a:t>
            </a:r>
            <a:r>
              <a:rPr lang="da-DK" dirty="0" err="1"/>
              <a:t>tyngt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Forkert pil mellem </a:t>
            </a:r>
            <a:r>
              <a:rPr lang="da-DK" dirty="0" err="1"/>
              <a:t>client</a:t>
            </a:r>
            <a:r>
              <a:rPr lang="da-DK" dirty="0"/>
              <a:t> og </a:t>
            </a:r>
            <a:r>
              <a:rPr lang="da-DK" dirty="0" err="1"/>
              <a:t>endpoint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38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Ingen </a:t>
            </a:r>
            <a:r>
              <a:rPr lang="da-DK" dirty="0" err="1"/>
              <a:t>backfield</a:t>
            </a:r>
            <a:r>
              <a:rPr lang="da-DK" dirty="0"/>
              <a:t> blev vist, ej navigation </a:t>
            </a:r>
            <a:r>
              <a:rPr lang="da-DK" dirty="0" err="1"/>
              <a:t>properites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188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per </a:t>
            </a:r>
            <a:r>
              <a:rPr lang="da-DK" dirty="0" err="1"/>
              <a:t>concrete</a:t>
            </a:r>
            <a:r>
              <a:rPr lang="da-DK" dirty="0"/>
              <a:t> class</a:t>
            </a:r>
          </a:p>
          <a:p>
            <a:r>
              <a:rPr lang="da-DK" dirty="0"/>
              <a:t>Value </a:t>
            </a:r>
            <a:r>
              <a:rPr lang="da-DK" dirty="0" err="1"/>
              <a:t>object</a:t>
            </a:r>
            <a:r>
              <a:rPr lang="da-DK" dirty="0"/>
              <a:t> of </a:t>
            </a:r>
            <a:r>
              <a:rPr lang="da-DK" dirty="0" err="1"/>
              <a:t>ObservationTimeAndLocation</a:t>
            </a:r>
            <a:r>
              <a:rPr lang="da-DK" dirty="0"/>
              <a:t> as Data_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094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Hver punkt, 1 dag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600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301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41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1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356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8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2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35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55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2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94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41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4F050-BBBB-5164-8353-BCA53A4E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 diagram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F93B907-196C-3673-247A-F02F2A7F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95" y="1376039"/>
            <a:ext cx="6183210" cy="5410308"/>
          </a:xfrm>
        </p:spPr>
      </p:pic>
    </p:spTree>
    <p:extLst>
      <p:ext uri="{BB962C8B-B14F-4D97-AF65-F5344CB8AC3E}">
        <p14:creationId xmlns:p14="http://schemas.microsoft.com/office/powerpoint/2010/main" val="251614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083A9-26F5-34B7-F090-CFE31941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 Diagram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2C68876-687B-523E-EA0C-7BCC1014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55" y="214980"/>
            <a:ext cx="4267202" cy="6428040"/>
          </a:xfrm>
        </p:spPr>
      </p:pic>
    </p:spTree>
    <p:extLst>
      <p:ext uri="{BB962C8B-B14F-4D97-AF65-F5344CB8AC3E}">
        <p14:creationId xmlns:p14="http://schemas.microsoft.com/office/powerpoint/2010/main" val="344154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51D717-17CC-7AA2-4060-4AD8F12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Endelige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1BA430-33F0-CDEB-7B8A-8BD64CC93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  <a:p>
            <a:pPr lvl="1"/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r>
              <a:rPr lang="da-DK" dirty="0"/>
              <a:t>Applikation</a:t>
            </a:r>
          </a:p>
          <a:p>
            <a:pPr lvl="1"/>
            <a:r>
              <a:rPr lang="da-DK" dirty="0"/>
              <a:t>Flutter med Dart</a:t>
            </a:r>
          </a:p>
          <a:p>
            <a:r>
              <a:rPr lang="da-DK" dirty="0"/>
              <a:t>Database</a:t>
            </a:r>
          </a:p>
          <a:p>
            <a:pPr lvl="1"/>
            <a:r>
              <a:rPr lang="da-DK" dirty="0"/>
              <a:t>MSSQL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50248EA-E3BE-2259-564B-9759E632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41344"/>
            <a:ext cx="5181600" cy="4351338"/>
          </a:xfrm>
        </p:spPr>
        <p:txBody>
          <a:bodyPr/>
          <a:lstStyle/>
          <a:p>
            <a:r>
              <a:rPr lang="da-DK" dirty="0"/>
              <a:t>Muligt at indsende observationer?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Tid og sted?</a:t>
            </a:r>
          </a:p>
          <a:p>
            <a:pPr lvl="1"/>
            <a:r>
              <a:rPr lang="da-DK" dirty="0"/>
              <a:t>Automatisk hentet.</a:t>
            </a:r>
          </a:p>
          <a:p>
            <a:r>
              <a:rPr lang="da-DK" dirty="0"/>
              <a:t>Like?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Real-time kommunikation?</a:t>
            </a:r>
          </a:p>
          <a:p>
            <a:pPr lvl="1"/>
            <a:r>
              <a:rPr lang="da-DK" dirty="0"/>
              <a:t>Mangler i applikationen.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148B80C-4355-A277-CD97-694F3B2B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-1224809" y="5397623"/>
            <a:ext cx="14656784" cy="1593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89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Produktløsning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græs, fugl, udendørs, vand&#10;&#10;Automatisk genereret beskrivelse">
            <a:extLst>
              <a:ext uri="{FF2B5EF4-FFF2-40B4-BE49-F238E27FC236}">
                <a16:creationId xmlns:a16="http://schemas.microsoft.com/office/drawing/2014/main" id="{744F0BC1-3FB1-E594-E207-C0FE0476B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4"/>
            <a:ext cx="12192000" cy="68606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900030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Tidsplan </a:t>
            </a:r>
          </a:p>
        </p:txBody>
      </p:sp>
    </p:spTree>
    <p:extLst>
      <p:ext uri="{BB962C8B-B14F-4D97-AF65-F5344CB8AC3E}">
        <p14:creationId xmlns:p14="http://schemas.microsoft.com/office/powerpoint/2010/main" val="424734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D393206D-47C8-84D3-CC0D-782FF5E4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64" y="0"/>
            <a:ext cx="959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52D79-994E-8B4C-314B-565B0738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udendørs, græs, træ, pattedyr&#10;&#10;Automatisk genereret beskrivelse">
            <a:extLst>
              <a:ext uri="{FF2B5EF4-FFF2-40B4-BE49-F238E27FC236}">
                <a16:creationId xmlns:a16="http://schemas.microsoft.com/office/drawing/2014/main" id="{444E9113-4981-4D85-0611-1E67A75FD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655"/>
          </a:xfrm>
        </p:spPr>
      </p:pic>
    </p:spTree>
    <p:extLst>
      <p:ext uri="{BB962C8B-B14F-4D97-AF65-F5344CB8AC3E}">
        <p14:creationId xmlns:p14="http://schemas.microsoft.com/office/powerpoint/2010/main" val="29943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2FF3-3E40-60F0-51FD-242B9C8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7CE765-93E2-130C-2B63-636ED713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Hvordan kan en bruger indsende en livsform-observation, med livsform-kategori og art, tid og sted, og andre kan automatisk modtage det på deres feed, samt give andre bruger muligheden for at give et ‘like’ på observation?</a:t>
            </a:r>
          </a:p>
        </p:txBody>
      </p:sp>
      <p:pic>
        <p:nvPicPr>
          <p:cNvPr id="5" name="Billede 4" descr="Et billede, der indeholder fugl, vand, vandfugl, udendørs&#10;&#10;Automatisk genereret beskrivelse">
            <a:extLst>
              <a:ext uri="{FF2B5EF4-FFF2-40B4-BE49-F238E27FC236}">
                <a16:creationId xmlns:a16="http://schemas.microsoft.com/office/drawing/2014/main" id="{34971C69-945B-68B4-AB5A-4C5CEA9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72" y="3586199"/>
            <a:ext cx="7302456" cy="29066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173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299</TotalTime>
  <Words>277</Words>
  <Application>Microsoft Office PowerPoint</Application>
  <PresentationFormat>Widescreen</PresentationFormat>
  <Paragraphs>82</Paragraphs>
  <Slides>23</Slides>
  <Notes>6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Office-tema</vt:lpstr>
      <vt:lpstr>Livsform Observationsplatform</vt:lpstr>
      <vt:lpstr>Oversigt</vt:lpstr>
      <vt:lpstr>Introduktion</vt:lpstr>
      <vt:lpstr>Case</vt:lpstr>
      <vt:lpstr>PowerPoint-præsentation</vt:lpstr>
      <vt:lpstr>Problemformulering</vt:lpstr>
      <vt:lpstr>Begrænsninger</vt:lpstr>
      <vt:lpstr>Teknologi og Mønstre Valg</vt:lpstr>
      <vt:lpstr>Teknologier</vt:lpstr>
      <vt:lpstr>Mønstre</vt:lpstr>
      <vt:lpstr>Arkitektur</vt:lpstr>
      <vt:lpstr>Design</vt:lpstr>
      <vt:lpstr>Kommunikation</vt:lpstr>
      <vt:lpstr>Klasse diagram</vt:lpstr>
      <vt:lpstr>ER Diagram</vt:lpstr>
      <vt:lpstr>Repository</vt:lpstr>
      <vt:lpstr>DEMO</vt:lpstr>
      <vt:lpstr>Produktløsning</vt:lpstr>
      <vt:lpstr>Endelige løsning</vt:lpstr>
      <vt:lpstr>Tidsplan </vt:lpstr>
      <vt:lpstr>PowerPoint-præsentation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Elif Larsen</cp:lastModifiedBy>
  <cp:revision>63</cp:revision>
  <dcterms:created xsi:type="dcterms:W3CDTF">2023-03-17T07:48:34Z</dcterms:created>
  <dcterms:modified xsi:type="dcterms:W3CDTF">2023-03-21T07:19:36Z</dcterms:modified>
</cp:coreProperties>
</file>